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59" r:id="rId4"/>
    <p:sldId id="261" r:id="rId5"/>
    <p:sldId id="262" r:id="rId6"/>
    <p:sldId id="263" r:id="rId7"/>
    <p:sldId id="264" r:id="rId8"/>
    <p:sldId id="260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E7ACC-CA9B-4B93-9EA2-EA52C16021FD}" type="datetimeFigureOut">
              <a:rPr lang="ru-RU"/>
              <a:pPr>
                <a:defRPr/>
              </a:pPr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40C2A-23AA-4BDA-94EE-0DA7A4A2C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49A96-BD9B-4283-817C-44F0CBAC6ABB}" type="datetimeFigureOut">
              <a:rPr lang="ru-RU"/>
              <a:pPr>
                <a:defRPr/>
              </a:pPr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456BE-40AF-46C6-B494-A8840C98F3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7F6F9-EF16-4DBA-A1C3-AA61F259420D}" type="datetimeFigureOut">
              <a:rPr lang="ru-RU"/>
              <a:pPr>
                <a:defRPr/>
              </a:pPr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236C3-0756-42A5-AB71-5006B3D59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6D833-417D-4B2F-88DF-D5E6E1B4B5DF}" type="datetimeFigureOut">
              <a:rPr lang="ru-RU"/>
              <a:pPr>
                <a:defRPr/>
              </a:pPr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E5544-82BF-4430-BCDA-CE590C7C52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125A5-25DF-4F39-8763-B1BFCD6FCCE8}" type="datetimeFigureOut">
              <a:rPr lang="ru-RU"/>
              <a:pPr>
                <a:defRPr/>
              </a:pPr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265EB-AFCC-4FAE-8C61-8243B374B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C63A6-0205-4C16-B91B-1ADB9AD839A9}" type="datetimeFigureOut">
              <a:rPr lang="ru-RU"/>
              <a:pPr>
                <a:defRPr/>
              </a:pPr>
              <a:t>12.11.2023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BF2E1-45ED-4D05-AC09-943413B02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7F3E7-F559-4C7D-A4E7-8EB0D1F0647A}" type="datetimeFigureOut">
              <a:rPr lang="ru-RU"/>
              <a:pPr>
                <a:defRPr/>
              </a:pPr>
              <a:t>12.11.2023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8B946-E8F7-4B40-A27F-7018550AD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C761E-0CD4-485C-B7B7-D2B203244CAE}" type="datetimeFigureOut">
              <a:rPr lang="ru-RU"/>
              <a:pPr>
                <a:defRPr/>
              </a:pPr>
              <a:t>12.11.2023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C36C4-2761-459C-894E-696B9E827D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7DBB4-71DF-43F3-BFD8-0A7D28E70D9C}" type="datetimeFigureOut">
              <a:rPr lang="ru-RU"/>
              <a:pPr>
                <a:defRPr/>
              </a:pPr>
              <a:t>12.11.2023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2DD03-9AFD-4D6B-BD04-66A5BFE52C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46C10-9058-41CD-B961-82878665F9D8}" type="datetimeFigureOut">
              <a:rPr lang="ru-RU"/>
              <a:pPr>
                <a:defRPr/>
              </a:pPr>
              <a:t>12.11.2023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522B7-703F-40D2-B040-58F17CDFD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9DB96-E4B9-4FE3-94F8-F3C93363BC2D}" type="datetimeFigureOut">
              <a:rPr lang="ru-RU"/>
              <a:pPr>
                <a:defRPr/>
              </a:pPr>
              <a:t>12.11.2023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3852C-2CCC-4C35-8AD3-2A5E1B36F0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5000"/>
              </a:schemeClr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Капля 7"/>
          <p:cNvSpPr/>
          <p:nvPr userDrawn="1"/>
        </p:nvSpPr>
        <p:spPr>
          <a:xfrm rot="16200000">
            <a:off x="1165312" y="-1057808"/>
            <a:ext cx="6597352" cy="8712968"/>
          </a:xfrm>
          <a:prstGeom prst="teardrop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215900" cmpd="thickThin">
            <a:solidFill>
              <a:schemeClr val="bg2">
                <a:lumMod val="25000"/>
              </a:schemeClr>
            </a:solidFill>
            <a:prstDash val="soli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9" name="Рисунок 8" descr="69415893_08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950" y="4727575"/>
            <a:ext cx="1657350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66AA21-2CB9-412C-A824-33F7C8A465EF}" type="datetimeFigureOut">
              <a:rPr lang="ru-RU"/>
              <a:pPr>
                <a:defRPr/>
              </a:pPr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6B40D0-37CB-4B68-A3AE-46B83E7A1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6" name="Рисунок 9" descr="69415901_09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7625" y="4581525"/>
            <a:ext cx="138430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5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02513" y="0"/>
            <a:ext cx="1741487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edsovet.s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83568" y="2420888"/>
            <a:ext cx="5799137" cy="2527831"/>
            <a:chOff x="683568" y="2420888"/>
            <a:chExt cx="5799137" cy="2527831"/>
          </a:xfrm>
        </p:grpSpPr>
        <p:sp>
          <p:nvSpPr>
            <p:cNvPr id="3" name="TextBox 2"/>
            <p:cNvSpPr txBox="1"/>
            <p:nvPr/>
          </p:nvSpPr>
          <p:spPr>
            <a:xfrm>
              <a:off x="683568" y="4025389"/>
              <a:ext cx="5799137" cy="9233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Потеральская</a:t>
              </a:r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 </a:t>
              </a:r>
              <a:r>
                <a:rPr lang="ru-RU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Юлия Александровна, </a:t>
              </a:r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воспитатель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МАДОУ №28 г.Армавир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057729" y="2420888"/>
              <a:ext cx="184731" cy="10156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endParaRPr lang="ru-RU" sz="60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827584" y="908720"/>
            <a:ext cx="4671151" cy="18403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890" algn="ctr">
              <a:lnSpc>
                <a:spcPct val="150000"/>
              </a:lnSpc>
              <a:spcAft>
                <a:spcPts val="0"/>
              </a:spcAft>
            </a:pPr>
            <a:r>
              <a:rPr lang="ru-RU" sz="4000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«Пальчиковые игры </a:t>
            </a:r>
            <a:endParaRPr lang="ru-RU" sz="4000" i="1" dirty="0" smtClean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R="8890" algn="ctr">
              <a:lnSpc>
                <a:spcPct val="150000"/>
              </a:lnSpc>
              <a:spcAft>
                <a:spcPts val="0"/>
              </a:spcAft>
            </a:pPr>
            <a:r>
              <a:rPr lang="ru-RU" sz="4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дома </a:t>
            </a:r>
            <a:r>
              <a:rPr lang="ru-RU" sz="4000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 в автобусе»</a:t>
            </a:r>
            <a:endParaRPr lang="ru-RU" sz="2400" i="1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980728"/>
            <a:ext cx="61744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Пальчиковых игр быть много не может. Играть в них лучше каждый день. Но чтобы сохранить интерес ребенка – их нужно обновлять. А потом можно возвращаться к уже позабытым.</a:t>
            </a:r>
          </a:p>
          <a:p>
            <a:pPr algn="just"/>
            <a:r>
              <a:rPr lang="ru-RU" dirty="0"/>
              <a:t>Их удобно использовать не только в стоящей машине. В любой момент – когда надо развлечь ребенка при вынужденном ожидании. А кроме этого – они отлично подходят в момент сидения за столом. В них можно играть до еды или после (прямо, как прием таблетки:), как полезное развлечение до, во время, после рисования, лепки и т.д. Это может стать полезной и веселой традицией – поели и сразу после этого поиграли.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4247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Пальчиковые </a:t>
            </a:r>
            <a:r>
              <a:rPr lang="ru-RU" dirty="0"/>
              <a:t>игры для детей 1-2 года, развивают мелкую моторику, что, в свою очередь, стимулирует развитие речевых центров.</a:t>
            </a:r>
            <a:br>
              <a:rPr lang="ru-RU" dirty="0"/>
            </a:br>
            <a:endParaRPr lang="ru-RU" dirty="0">
              <a:effectLst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916832"/>
            <a:ext cx="3133240" cy="44283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4664"/>
            <a:ext cx="2904096" cy="410445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628800"/>
            <a:ext cx="2661549" cy="376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910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332656"/>
            <a:ext cx="56166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Пальчиковые игры для детей 2-3 лет, в которые малыш может играть либо на коленях взрослого, либо отдельно от мамы.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>
              <a:effectLst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412776"/>
            <a:ext cx="2700300" cy="381642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501" y="1484784"/>
            <a:ext cx="3069141" cy="433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347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600" y="188641"/>
            <a:ext cx="3056943" cy="43204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836712"/>
            <a:ext cx="3323886" cy="469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84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Спасибо за внимание!!!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244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95288" y="332656"/>
            <a:ext cx="7272585" cy="6093544"/>
            <a:chOff x="395288" y="332656"/>
            <a:chExt cx="7272585" cy="6093544"/>
          </a:xfrm>
        </p:grpSpPr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>
              <a:off x="395288" y="333375"/>
              <a:ext cx="7272337" cy="609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latin typeface="Monotype Corsiva" pitchFamily="66" charset="0"/>
                  <a:cs typeface="+mn-cs"/>
                </a:rPr>
                <a:t>Вы можете использовать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latin typeface="Monotype Corsiva" pitchFamily="66" charset="0"/>
                  <a:cs typeface="+mn-cs"/>
                </a:rPr>
                <a:t>данное оформление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latin typeface="Monotype Corsiva" pitchFamily="66" charset="0"/>
                  <a:cs typeface="+mn-cs"/>
                </a:rPr>
                <a:t>для создания своих презентаций,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latin typeface="Monotype Corsiva" pitchFamily="66" charset="0"/>
                  <a:cs typeface="+mn-cs"/>
                </a:rPr>
                <a:t>но в своей презентации вы должны указать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latin typeface="Monotype Corsiva" pitchFamily="66" charset="0"/>
                  <a:cs typeface="+mn-cs"/>
                </a:rPr>
                <a:t>источник шаблона: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latin typeface="Monotype Corsiva" pitchFamily="66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Фокина Лидия Петровна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учитель начальных классов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МКОУ «СОШ ст. Евсино»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err="1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Искитимского</a:t>
              </a:r>
              <a:r>
                <a:rPr lang="ru-RU" sz="24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 района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Новосибирской области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latin typeface="Monotype Corsiva" pitchFamily="66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Monotype Corsiva" pitchFamily="66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b="1" i="1" dirty="0">
                <a:latin typeface="Monotype Corsiva" pitchFamily="66" charset="0"/>
                <a:cs typeface="+mn-cs"/>
              </a:endParaRPr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2268538" y="5013325"/>
              <a:ext cx="3743325" cy="522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b="1" i="1">
                  <a:latin typeface="Monotype Corsiva" pitchFamily="66" charset="0"/>
                </a:rPr>
                <a:t>Сайт: </a:t>
              </a:r>
              <a:r>
                <a:rPr lang="ru-RU" sz="2800" b="1" i="1">
                  <a:latin typeface="Monotype Corsiva" pitchFamily="66" charset="0"/>
                  <a:hlinkClick r:id="rId2"/>
                </a:rPr>
                <a:t>http://pedsovet.su/</a:t>
              </a:r>
              <a:r>
                <a:rPr lang="ru-RU" sz="2800">
                  <a:latin typeface="Monotype Corsiva" pitchFamily="66" charset="0"/>
                </a:rPr>
                <a:t> </a:t>
              </a: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95536" y="332656"/>
              <a:ext cx="7272337" cy="609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latin typeface="Monotype Corsiva" pitchFamily="66" charset="0"/>
                  <a:cs typeface="+mn-cs"/>
                </a:rPr>
                <a:t>Вы можете использовать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latin typeface="Monotype Corsiva" pitchFamily="66" charset="0"/>
                  <a:cs typeface="+mn-cs"/>
                </a:rPr>
                <a:t>данное оформление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latin typeface="Monotype Corsiva" pitchFamily="66" charset="0"/>
                  <a:cs typeface="+mn-cs"/>
                </a:rPr>
                <a:t>для создания своих презентаций,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latin typeface="Monotype Corsiva" pitchFamily="66" charset="0"/>
                  <a:cs typeface="+mn-cs"/>
                </a:rPr>
                <a:t>но в своей презентации вы должны указать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latin typeface="Monotype Corsiva" pitchFamily="66" charset="0"/>
                  <a:cs typeface="+mn-cs"/>
                </a:rPr>
                <a:t>источник шаблона: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latin typeface="Monotype Corsiva" pitchFamily="66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chemeClr val="bg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Фокина Лидия Петровна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chemeClr val="bg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учитель начальных классов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chemeClr val="bg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МКОУ «СОШ ст. Евсино»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err="1">
                  <a:solidFill>
                    <a:schemeClr val="bg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Искитимского</a:t>
              </a:r>
              <a:r>
                <a:rPr lang="ru-RU" sz="2400" b="1" dirty="0">
                  <a:solidFill>
                    <a:schemeClr val="bg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 района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chemeClr val="bg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Новосибирской области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latin typeface="Monotype Corsiva" pitchFamily="66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Monotype Corsiva" pitchFamily="66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b="1" i="1" dirty="0">
                <a:latin typeface="Monotype Corsiva" pitchFamily="66" charset="0"/>
                <a:cs typeface="+mn-cs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268786" y="5012606"/>
              <a:ext cx="3743325" cy="522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b="1" i="1" dirty="0">
                  <a:latin typeface="Monotype Corsiva" pitchFamily="66" charset="0"/>
                </a:rPr>
                <a:t>Сайт: </a:t>
              </a:r>
              <a:r>
                <a:rPr lang="ru-RU" sz="2800" b="1" i="1" dirty="0">
                  <a:latin typeface="Monotype Corsiva" pitchFamily="66" charset="0"/>
                  <a:hlinkClick r:id="rId2"/>
                </a:rPr>
                <a:t>http://pedsovet.su/</a:t>
              </a:r>
              <a:r>
                <a:rPr lang="ru-RU" sz="2800" dirty="0">
                  <a:latin typeface="Monotype Corsiva" pitchFamily="66" charset="0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5</Template>
  <TotalTime>21</TotalTime>
  <Words>262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SimSun</vt:lpstr>
      <vt:lpstr>Arial</vt:lpstr>
      <vt:lpstr>Calibri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</cp:revision>
  <dcterms:created xsi:type="dcterms:W3CDTF">2022-10-12T09:35:05Z</dcterms:created>
  <dcterms:modified xsi:type="dcterms:W3CDTF">2023-11-12T16:30:24Z</dcterms:modified>
</cp:coreProperties>
</file>